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ustria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A3HnPw/E8aHP8Rbwtmf6v84YC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ustria-regular.fntdata"/><Relationship Id="rId25" Type="http://schemas.openxmlformats.org/officeDocument/2006/relationships/font" Target="fonts/Roboto-bold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Greet the audience and introduce yourselves. </a:t>
            </a:r>
            <a:endParaRPr/>
          </a:p>
        </p:txBody>
      </p:sp>
      <p:sp>
        <p:nvSpPr>
          <p:cNvPr id="282" name="Google Shape;28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8e13297c9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8e13297c9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8e13297c9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8e13297c9_4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8e13297c9_4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78e13297c9_4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8d645d9d4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8d645d9d4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Luis</a:t>
            </a:r>
            <a:endParaRPr/>
          </a:p>
        </p:txBody>
      </p:sp>
      <p:sp>
        <p:nvSpPr>
          <p:cNvPr id="383" name="Google Shape;383;g78d645d9d4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8d645d9d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8d645d9d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Luis</a:t>
            </a:r>
            <a:endParaRPr/>
          </a:p>
        </p:txBody>
      </p:sp>
      <p:sp>
        <p:nvSpPr>
          <p:cNvPr id="392" name="Google Shape;392;g78d645d9d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d645d9d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d645d9d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Garrett</a:t>
            </a:r>
            <a:endParaRPr/>
          </a:p>
        </p:txBody>
      </p:sp>
      <p:sp>
        <p:nvSpPr>
          <p:cNvPr id="401" name="Google Shape;401;g78d645d9d4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fc16c0a2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6fc16c0a2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6fc16c0a2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8d645d9d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8d645d9d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78d645d9d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8e13297c9_4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8e13297c9_4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78e13297c9_4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8e13297c9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78e13297c9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Mark</a:t>
            </a:r>
            <a:endParaRPr/>
          </a:p>
        </p:txBody>
      </p:sp>
      <p:sp>
        <p:nvSpPr>
          <p:cNvPr id="305" name="Google Shape;305;g78e13297c9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e13297c9_1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e13297c9_1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</a:t>
            </a:r>
            <a:endParaRPr/>
          </a:p>
        </p:txBody>
      </p:sp>
      <p:sp>
        <p:nvSpPr>
          <p:cNvPr id="317" name="Google Shape;317;g78e13297c9_1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8e13297c9_1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8e13297c9_1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</a:t>
            </a:r>
            <a:endParaRPr/>
          </a:p>
        </p:txBody>
      </p:sp>
      <p:sp>
        <p:nvSpPr>
          <p:cNvPr id="329" name="Google Shape;329;g78e13297c9_1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8e13297c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78e13297c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78e13297c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8e13297c9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8e13297c9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78e13297c9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8e13297c9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78e13297c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Arthur</a:t>
            </a:r>
            <a:endParaRPr/>
          </a:p>
        </p:txBody>
      </p:sp>
      <p:sp>
        <p:nvSpPr>
          <p:cNvPr id="357" name="Google Shape;357;g78e13297c9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8" name="Google Shape;1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22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22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9" name="Google Shape;129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 rot="5400000">
            <a:off x="4233302" y="-1243056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e13297c9_10_37"/>
          <p:cNvSpPr txBox="1"/>
          <p:nvPr>
            <p:ph type="ctrTitle"/>
          </p:nvPr>
        </p:nvSpPr>
        <p:spPr>
          <a:xfrm>
            <a:off x="1370693" y="1769540"/>
            <a:ext cx="94401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78e13297c9_10_37"/>
          <p:cNvSpPr txBox="1"/>
          <p:nvPr>
            <p:ph idx="1" type="subTitle"/>
          </p:nvPr>
        </p:nvSpPr>
        <p:spPr>
          <a:xfrm>
            <a:off x="1370693" y="3773489"/>
            <a:ext cx="9440100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g78e13297c9_10_37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78e13297c9_10_37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78e13297c9_10_37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e13297c9_10_4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78e13297c9_10_43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9" name="Google Shape;159;g78e13297c9_10_43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78e13297c9_10_43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78e13297c9_10_43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e13297c9_10_49"/>
          <p:cNvSpPr txBox="1"/>
          <p:nvPr>
            <p:ph type="title"/>
          </p:nvPr>
        </p:nvSpPr>
        <p:spPr>
          <a:xfrm>
            <a:off x="1295401" y="1761067"/>
            <a:ext cx="95907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78e13297c9_10_49"/>
          <p:cNvSpPr txBox="1"/>
          <p:nvPr>
            <p:ph idx="1" type="body"/>
          </p:nvPr>
        </p:nvSpPr>
        <p:spPr>
          <a:xfrm>
            <a:off x="1295401" y="3763439"/>
            <a:ext cx="9590700" cy="133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g78e13297c9_10_49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78e13297c9_10_49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78e13297c9_10_49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8e13297c9_10_55"/>
          <p:cNvSpPr txBox="1"/>
          <p:nvPr>
            <p:ph type="title"/>
          </p:nvPr>
        </p:nvSpPr>
        <p:spPr>
          <a:xfrm>
            <a:off x="913795" y="609600"/>
            <a:ext cx="103539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78e13297c9_10_55"/>
          <p:cNvSpPr txBox="1"/>
          <p:nvPr>
            <p:ph idx="1" type="body"/>
          </p:nvPr>
        </p:nvSpPr>
        <p:spPr>
          <a:xfrm>
            <a:off x="913795" y="2076450"/>
            <a:ext cx="4856700" cy="362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71" name="Google Shape;171;g78e13297c9_10_55"/>
          <p:cNvSpPr txBox="1"/>
          <p:nvPr>
            <p:ph idx="2" type="body"/>
          </p:nvPr>
        </p:nvSpPr>
        <p:spPr>
          <a:xfrm>
            <a:off x="6410716" y="2076451"/>
            <a:ext cx="4856700" cy="362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72" name="Google Shape;172;g78e13297c9_10_55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78e13297c9_10_55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78e13297c9_10_55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176" name="Google Shape;176;g78e13297c9_10_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177" name="Google Shape;177;g78e13297c9_10_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78e13297c9_10_62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78e13297c9_10_62"/>
          <p:cNvSpPr txBox="1"/>
          <p:nvPr>
            <p:ph idx="1" type="body"/>
          </p:nvPr>
        </p:nvSpPr>
        <p:spPr>
          <a:xfrm>
            <a:off x="1046013" y="1855153"/>
            <a:ext cx="47649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80" name="Google Shape;180;g78e13297c9_10_62"/>
          <p:cNvSpPr txBox="1"/>
          <p:nvPr>
            <p:ph idx="2" type="body"/>
          </p:nvPr>
        </p:nvSpPr>
        <p:spPr>
          <a:xfrm>
            <a:off x="1046013" y="2702103"/>
            <a:ext cx="47649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81" name="Google Shape;181;g78e13297c9_10_62"/>
          <p:cNvSpPr txBox="1"/>
          <p:nvPr>
            <p:ph idx="3" type="body"/>
          </p:nvPr>
        </p:nvSpPr>
        <p:spPr>
          <a:xfrm>
            <a:off x="6363166" y="1855152"/>
            <a:ext cx="47796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82" name="Google Shape;182;g78e13297c9_10_62"/>
          <p:cNvSpPr txBox="1"/>
          <p:nvPr>
            <p:ph idx="4" type="body"/>
          </p:nvPr>
        </p:nvSpPr>
        <p:spPr>
          <a:xfrm>
            <a:off x="6363167" y="2702103"/>
            <a:ext cx="47796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83" name="Google Shape;183;g78e13297c9_10_62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78e13297c9_10_62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78e13297c9_10_62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8e13297c9_10_7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78e13297c9_10_73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78e13297c9_10_73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78e13297c9_10_73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8e13297c9_10_78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78e13297c9_10_78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78e13297c9_10_78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8e13297c9_10_82"/>
          <p:cNvSpPr txBox="1"/>
          <p:nvPr>
            <p:ph type="title"/>
          </p:nvPr>
        </p:nvSpPr>
        <p:spPr>
          <a:xfrm>
            <a:off x="913795" y="609600"/>
            <a:ext cx="3706800" cy="182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b="0" sz="2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78e13297c9_10_82"/>
          <p:cNvSpPr txBox="1"/>
          <p:nvPr>
            <p:ph idx="1" type="body"/>
          </p:nvPr>
        </p:nvSpPr>
        <p:spPr>
          <a:xfrm>
            <a:off x="4855633" y="609600"/>
            <a:ext cx="6411900" cy="5079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98" name="Google Shape;198;g78e13297c9_10_82"/>
          <p:cNvSpPr txBox="1"/>
          <p:nvPr>
            <p:ph idx="2" type="body"/>
          </p:nvPr>
        </p:nvSpPr>
        <p:spPr>
          <a:xfrm>
            <a:off x="913795" y="2673351"/>
            <a:ext cx="3706800" cy="301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99" name="Google Shape;199;g78e13297c9_10_82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g78e13297c9_10_82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78e13297c9_10_82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203" name="Google Shape;203;g78e13297c9_10_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78e13297c9_10_89"/>
          <p:cNvSpPr txBox="1"/>
          <p:nvPr>
            <p:ph type="title"/>
          </p:nvPr>
        </p:nvSpPr>
        <p:spPr>
          <a:xfrm>
            <a:off x="913795" y="763701"/>
            <a:ext cx="5707800" cy="1675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78e13297c9_10_89"/>
          <p:cNvSpPr/>
          <p:nvPr>
            <p:ph idx="2" type="pic"/>
          </p:nvPr>
        </p:nvSpPr>
        <p:spPr>
          <a:xfrm>
            <a:off x="7442551" y="763702"/>
            <a:ext cx="3275700" cy="4912800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06" name="Google Shape;206;g78e13297c9_10_89"/>
          <p:cNvSpPr txBox="1"/>
          <p:nvPr>
            <p:ph idx="1" type="body"/>
          </p:nvPr>
        </p:nvSpPr>
        <p:spPr>
          <a:xfrm>
            <a:off x="1473698" y="2679699"/>
            <a:ext cx="4588200" cy="313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07" name="Google Shape;207;g78e13297c9_10_89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78e13297c9_10_89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78e13297c9_10_89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211" name="Google Shape;211;g78e13297c9_10_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78e13297c9_10_97"/>
          <p:cNvSpPr txBox="1"/>
          <p:nvPr>
            <p:ph type="title"/>
          </p:nvPr>
        </p:nvSpPr>
        <p:spPr>
          <a:xfrm>
            <a:off x="913806" y="4565255"/>
            <a:ext cx="10355400" cy="54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78e13297c9_10_97"/>
          <p:cNvSpPr/>
          <p:nvPr>
            <p:ph idx="2" type="pic"/>
          </p:nvPr>
        </p:nvSpPr>
        <p:spPr>
          <a:xfrm>
            <a:off x="1169349" y="695009"/>
            <a:ext cx="9845400" cy="3525600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14" name="Google Shape;214;g78e13297c9_10_97"/>
          <p:cNvSpPr txBox="1"/>
          <p:nvPr>
            <p:ph idx="1" type="body"/>
          </p:nvPr>
        </p:nvSpPr>
        <p:spPr>
          <a:xfrm>
            <a:off x="913795" y="5247728"/>
            <a:ext cx="10353900" cy="54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215" name="Google Shape;215;g78e13297c9_10_97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78e13297c9_10_97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78e13297c9_10_97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e13297c9_10_105"/>
          <p:cNvSpPr txBox="1"/>
          <p:nvPr>
            <p:ph type="title"/>
          </p:nvPr>
        </p:nvSpPr>
        <p:spPr>
          <a:xfrm>
            <a:off x="913795" y="608437"/>
            <a:ext cx="10353900" cy="3534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78e13297c9_10_105"/>
          <p:cNvSpPr txBox="1"/>
          <p:nvPr>
            <p:ph idx="1" type="body"/>
          </p:nvPr>
        </p:nvSpPr>
        <p:spPr>
          <a:xfrm>
            <a:off x="913794" y="4295180"/>
            <a:ext cx="10353900" cy="150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221" name="Google Shape;221;g78e13297c9_10_105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78e13297c9_10_105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78e13297c9_10_105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13297c9_10_111"/>
          <p:cNvSpPr txBox="1"/>
          <p:nvPr>
            <p:ph type="title"/>
          </p:nvPr>
        </p:nvSpPr>
        <p:spPr>
          <a:xfrm>
            <a:off x="1446212" y="609600"/>
            <a:ext cx="9302700" cy="299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78e13297c9_10_111"/>
          <p:cNvSpPr txBox="1"/>
          <p:nvPr>
            <p:ph idx="1" type="body"/>
          </p:nvPr>
        </p:nvSpPr>
        <p:spPr>
          <a:xfrm>
            <a:off x="1720644" y="3610032"/>
            <a:ext cx="8752200" cy="53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227" name="Google Shape;227;g78e13297c9_10_111"/>
          <p:cNvSpPr txBox="1"/>
          <p:nvPr>
            <p:ph idx="2" type="body"/>
          </p:nvPr>
        </p:nvSpPr>
        <p:spPr>
          <a:xfrm>
            <a:off x="913794" y="4304353"/>
            <a:ext cx="10353900" cy="1489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228" name="Google Shape;228;g78e13297c9_10_111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78e13297c9_10_111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78e13297c9_10_111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78e13297c9_10_111"/>
          <p:cNvSpPr txBox="1"/>
          <p:nvPr/>
        </p:nvSpPr>
        <p:spPr>
          <a:xfrm>
            <a:off x="990600" y="88479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78e13297c9_10_111"/>
          <p:cNvSpPr txBox="1"/>
          <p:nvPr/>
        </p:nvSpPr>
        <p:spPr>
          <a:xfrm>
            <a:off x="10504716" y="292825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e13297c9_10_120"/>
          <p:cNvSpPr txBox="1"/>
          <p:nvPr>
            <p:ph type="title"/>
          </p:nvPr>
        </p:nvSpPr>
        <p:spPr>
          <a:xfrm>
            <a:off x="913794" y="2126942"/>
            <a:ext cx="10353900" cy="251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g78e13297c9_10_120"/>
          <p:cNvSpPr txBox="1"/>
          <p:nvPr>
            <p:ph idx="1" type="body"/>
          </p:nvPr>
        </p:nvSpPr>
        <p:spPr>
          <a:xfrm>
            <a:off x="913784" y="4650556"/>
            <a:ext cx="10352100" cy="1140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236" name="Google Shape;236;g78e13297c9_10_120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78e13297c9_10_120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g78e13297c9_10_120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e13297c9_10_126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78e13297c9_10_126"/>
          <p:cNvSpPr txBox="1"/>
          <p:nvPr>
            <p:ph idx="1" type="body"/>
          </p:nvPr>
        </p:nvSpPr>
        <p:spPr>
          <a:xfrm>
            <a:off x="913795" y="1885950"/>
            <a:ext cx="3300900" cy="76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42" name="Google Shape;242;g78e13297c9_10_126"/>
          <p:cNvSpPr txBox="1"/>
          <p:nvPr>
            <p:ph idx="2" type="body"/>
          </p:nvPr>
        </p:nvSpPr>
        <p:spPr>
          <a:xfrm>
            <a:off x="913795" y="2768112"/>
            <a:ext cx="3300900" cy="302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43" name="Google Shape;243;g78e13297c9_10_126"/>
          <p:cNvSpPr txBox="1"/>
          <p:nvPr>
            <p:ph idx="3" type="body"/>
          </p:nvPr>
        </p:nvSpPr>
        <p:spPr>
          <a:xfrm>
            <a:off x="4446711" y="1885949"/>
            <a:ext cx="3300900" cy="76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44" name="Google Shape;244;g78e13297c9_10_126"/>
          <p:cNvSpPr txBox="1"/>
          <p:nvPr>
            <p:ph idx="4" type="body"/>
          </p:nvPr>
        </p:nvSpPr>
        <p:spPr>
          <a:xfrm>
            <a:off x="4441435" y="2768112"/>
            <a:ext cx="3300900" cy="302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45" name="Google Shape;245;g78e13297c9_10_126"/>
          <p:cNvSpPr txBox="1"/>
          <p:nvPr>
            <p:ph idx="5" type="body"/>
          </p:nvPr>
        </p:nvSpPr>
        <p:spPr>
          <a:xfrm>
            <a:off x="7966572" y="1885950"/>
            <a:ext cx="3300900" cy="76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46" name="Google Shape;246;g78e13297c9_10_126"/>
          <p:cNvSpPr txBox="1"/>
          <p:nvPr>
            <p:ph idx="6" type="body"/>
          </p:nvPr>
        </p:nvSpPr>
        <p:spPr>
          <a:xfrm>
            <a:off x="7966572" y="2768110"/>
            <a:ext cx="3300900" cy="302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47" name="Google Shape;247;g78e13297c9_10_126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g78e13297c9_10_126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78e13297c9_10_126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251" name="Google Shape;251;g78e13297c9_1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252" name="Google Shape;252;g78e13297c9_1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253" name="Google Shape;253;g78e13297c9_1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78e13297c9_10_137"/>
          <p:cNvSpPr txBox="1"/>
          <p:nvPr>
            <p:ph type="title"/>
          </p:nvPr>
        </p:nvSpPr>
        <p:spPr>
          <a:xfrm>
            <a:off x="913794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g78e13297c9_10_137"/>
          <p:cNvSpPr txBox="1"/>
          <p:nvPr>
            <p:ph idx="1" type="body"/>
          </p:nvPr>
        </p:nvSpPr>
        <p:spPr>
          <a:xfrm>
            <a:off x="913795" y="3904106"/>
            <a:ext cx="3300900" cy="576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56" name="Google Shape;256;g78e13297c9_10_137"/>
          <p:cNvSpPr/>
          <p:nvPr>
            <p:ph idx="2" type="pic"/>
          </p:nvPr>
        </p:nvSpPr>
        <p:spPr>
          <a:xfrm>
            <a:off x="1018102" y="1938918"/>
            <a:ext cx="3092400" cy="16029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57" name="Google Shape;257;g78e13297c9_10_137"/>
          <p:cNvSpPr txBox="1"/>
          <p:nvPr>
            <p:ph idx="3" type="body"/>
          </p:nvPr>
        </p:nvSpPr>
        <p:spPr>
          <a:xfrm>
            <a:off x="913795" y="4572443"/>
            <a:ext cx="3300900" cy="121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58" name="Google Shape;258;g78e13297c9_10_137"/>
          <p:cNvSpPr txBox="1"/>
          <p:nvPr>
            <p:ph idx="4" type="body"/>
          </p:nvPr>
        </p:nvSpPr>
        <p:spPr>
          <a:xfrm>
            <a:off x="4442788" y="3904106"/>
            <a:ext cx="3300900" cy="576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59" name="Google Shape;259;g78e13297c9_10_137"/>
          <p:cNvSpPr/>
          <p:nvPr>
            <p:ph idx="5" type="pic"/>
          </p:nvPr>
        </p:nvSpPr>
        <p:spPr>
          <a:xfrm>
            <a:off x="4545743" y="1939094"/>
            <a:ext cx="3092400" cy="16083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60" name="Google Shape;260;g78e13297c9_10_137"/>
          <p:cNvSpPr txBox="1"/>
          <p:nvPr>
            <p:ph idx="6" type="body"/>
          </p:nvPr>
        </p:nvSpPr>
        <p:spPr>
          <a:xfrm>
            <a:off x="4441435" y="4572442"/>
            <a:ext cx="3300900" cy="121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61" name="Google Shape;261;g78e13297c9_10_137"/>
          <p:cNvSpPr txBox="1"/>
          <p:nvPr>
            <p:ph idx="7" type="body"/>
          </p:nvPr>
        </p:nvSpPr>
        <p:spPr>
          <a:xfrm>
            <a:off x="7966697" y="3904106"/>
            <a:ext cx="3300900" cy="576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62" name="Google Shape;262;g78e13297c9_10_137"/>
          <p:cNvSpPr/>
          <p:nvPr>
            <p:ph idx="8" type="pic"/>
          </p:nvPr>
        </p:nvSpPr>
        <p:spPr>
          <a:xfrm>
            <a:off x="8075698" y="1934432"/>
            <a:ext cx="3092400" cy="1607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63" name="Google Shape;263;g78e13297c9_10_137"/>
          <p:cNvSpPr txBox="1"/>
          <p:nvPr>
            <p:ph idx="9" type="body"/>
          </p:nvPr>
        </p:nvSpPr>
        <p:spPr>
          <a:xfrm>
            <a:off x="7966572" y="4572442"/>
            <a:ext cx="3300900" cy="121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264" name="Google Shape;264;g78e13297c9_10_137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g78e13297c9_10_137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78e13297c9_10_137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8e13297c9_10_15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78e13297c9_10_154"/>
          <p:cNvSpPr txBox="1"/>
          <p:nvPr>
            <p:ph idx="1" type="body"/>
          </p:nvPr>
        </p:nvSpPr>
        <p:spPr>
          <a:xfrm rot="5400000">
            <a:off x="4233308" y="-1243199"/>
            <a:ext cx="3714600" cy="1035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70" name="Google Shape;270;g78e13297c9_10_154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g78e13297c9_10_154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g78e13297c9_10_154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e13297c9_10_160"/>
          <p:cNvSpPr txBox="1"/>
          <p:nvPr>
            <p:ph type="title"/>
          </p:nvPr>
        </p:nvSpPr>
        <p:spPr>
          <a:xfrm rot="5400000">
            <a:off x="7534505" y="2058149"/>
            <a:ext cx="5181600" cy="2284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g78e13297c9_10_160"/>
          <p:cNvSpPr txBox="1"/>
          <p:nvPr>
            <p:ph idx="1" type="body"/>
          </p:nvPr>
        </p:nvSpPr>
        <p:spPr>
          <a:xfrm rot="5400000">
            <a:off x="2281367" y="-758100"/>
            <a:ext cx="5181600" cy="7917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76" name="Google Shape;276;g78e13297c9_10_160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g78e13297c9_10_160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78e13297c9_10_160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e13297c9_10_31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78e13297c9_10_31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7" name="Google Shape;147;g78e13297c9_10_31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8" name="Google Shape;148;g78e13297c9_10_31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9" name="Google Shape;149;g78e13297c9_10_31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onf" TargetMode="Externa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"/>
          <p:cNvPicPr preferRelativeResize="0"/>
          <p:nvPr/>
        </p:nvPicPr>
        <p:blipFill rotWithShape="1">
          <a:blip r:embed="rId4">
            <a:alphaModFix/>
          </a:blip>
          <a:srcRect b="0" l="0" r="0"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"/>
          <p:cNvSpPr/>
          <p:nvPr/>
        </p:nvSpPr>
        <p:spPr>
          <a:xfrm>
            <a:off x="2271651" y="1762886"/>
            <a:ext cx="7656919" cy="3332229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35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6" name="Google Shape;286;p1"/>
          <p:cNvSpPr txBox="1"/>
          <p:nvPr>
            <p:ph type="ctrTitle"/>
          </p:nvPr>
        </p:nvSpPr>
        <p:spPr>
          <a:xfrm>
            <a:off x="2490064" y="1803747"/>
            <a:ext cx="7219954" cy="6968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Lustria"/>
              <a:buNone/>
            </a:pPr>
            <a:r>
              <a:rPr lang="en-US" sz="4320"/>
              <a:t>The Group: </a:t>
            </a:r>
            <a:r>
              <a:rPr lang="en-US" sz="4320"/>
              <a:t>Group Project 1 </a:t>
            </a:r>
            <a:endParaRPr/>
          </a:p>
        </p:txBody>
      </p:sp>
      <p:sp>
        <p:nvSpPr>
          <p:cNvPr id="287" name="Google Shape;287;p1"/>
          <p:cNvSpPr txBox="1"/>
          <p:nvPr>
            <p:ph idx="1" type="subTitle"/>
          </p:nvPr>
        </p:nvSpPr>
        <p:spPr>
          <a:xfrm>
            <a:off x="2480733" y="2612572"/>
            <a:ext cx="7219954" cy="2482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95"/>
              <a:buNone/>
            </a:pPr>
            <a:r>
              <a:rPr lang="en-US" sz="1850">
                <a:solidFill>
                  <a:srgbClr val="FFFFFF"/>
                </a:solidFill>
              </a:rPr>
              <a:t>The Group: </a:t>
            </a:r>
            <a:br>
              <a:rPr lang="en-US" sz="1850">
                <a:solidFill>
                  <a:srgbClr val="FFFFFF"/>
                </a:solidFill>
              </a:rPr>
            </a:br>
            <a:r>
              <a:rPr lang="en-US" sz="1850">
                <a:solidFill>
                  <a:srgbClr val="FFFFFF"/>
                </a:solidFill>
              </a:rPr>
              <a:t>Garret Church, </a:t>
            </a:r>
            <a:br>
              <a:rPr lang="en-US" sz="1850">
                <a:solidFill>
                  <a:srgbClr val="FFFFFF"/>
                </a:solidFill>
              </a:rPr>
            </a:br>
            <a:r>
              <a:rPr lang="en-US" sz="1850">
                <a:solidFill>
                  <a:srgbClr val="FFFFFF"/>
                </a:solidFill>
              </a:rPr>
              <a:t>Mark Lawton, </a:t>
            </a:r>
            <a:br>
              <a:rPr lang="en-US" sz="1850">
                <a:solidFill>
                  <a:srgbClr val="FFFFFF"/>
                </a:solidFill>
              </a:rPr>
            </a:br>
            <a:r>
              <a:rPr lang="en-US" sz="1850">
                <a:solidFill>
                  <a:srgbClr val="FFFFFF"/>
                </a:solidFill>
              </a:rPr>
              <a:t>Christopher Bushman,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US" sz="1850">
                <a:solidFill>
                  <a:srgbClr val="FFFFFF"/>
                </a:solidFill>
              </a:rPr>
              <a:t>Luis Melendez, and </a:t>
            </a:r>
            <a:br>
              <a:rPr lang="en-US" sz="1850">
                <a:solidFill>
                  <a:srgbClr val="FFFFFF"/>
                </a:solidFill>
              </a:rPr>
            </a:br>
            <a:r>
              <a:rPr lang="en-US" sz="1850">
                <a:solidFill>
                  <a:srgbClr val="FFFFFF"/>
                </a:solidFill>
              </a:rPr>
              <a:t>Artur Tarverdyan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US" sz="1850">
                <a:solidFill>
                  <a:srgbClr val="FFFFFF"/>
                </a:solidFill>
              </a:rPr>
              <a:t>Professor Smith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US" sz="1850">
                <a:solidFill>
                  <a:srgbClr val="FFFFFF"/>
                </a:solidFill>
              </a:rPr>
              <a:t>CIT 480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US" sz="1850">
                <a:solidFill>
                  <a:srgbClr val="FFFFFF"/>
                </a:solidFill>
              </a:rPr>
              <a:t>11/2/19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8e13297c9_4_7"/>
          <p:cNvSpPr txBox="1"/>
          <p:nvPr>
            <p:ph type="title"/>
          </p:nvPr>
        </p:nvSpPr>
        <p:spPr>
          <a:xfrm>
            <a:off x="913795" y="7675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Ansible Playbooks</a:t>
            </a:r>
            <a:endParaRPr/>
          </a:p>
        </p:txBody>
      </p:sp>
      <p:sp>
        <p:nvSpPr>
          <p:cNvPr id="368" name="Google Shape;368;g78e13297c9_4_7"/>
          <p:cNvSpPr txBox="1"/>
          <p:nvPr>
            <p:ph idx="1" type="body"/>
          </p:nvPr>
        </p:nvSpPr>
        <p:spPr>
          <a:xfrm>
            <a:off x="913800" y="1129150"/>
            <a:ext cx="10353900" cy="54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website.yml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fail2ban.yml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78e13297c9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1678138"/>
            <a:ext cx="101631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78e13297c9_4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113" y="3201763"/>
            <a:ext cx="31337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8e13297c9_4_150"/>
          <p:cNvSpPr txBox="1"/>
          <p:nvPr>
            <p:ph type="title"/>
          </p:nvPr>
        </p:nvSpPr>
        <p:spPr>
          <a:xfrm>
            <a:off x="913795" y="175425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Ansible tasks</a:t>
            </a:r>
            <a:endParaRPr/>
          </a:p>
        </p:txBody>
      </p:sp>
      <p:sp>
        <p:nvSpPr>
          <p:cNvPr id="377" name="Google Shape;377;g78e13297c9_4_150"/>
          <p:cNvSpPr txBox="1"/>
          <p:nvPr>
            <p:ph idx="1" type="body"/>
          </p:nvPr>
        </p:nvSpPr>
        <p:spPr>
          <a:xfrm>
            <a:off x="913795" y="1432725"/>
            <a:ext cx="10353900" cy="3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apache2										php-fpm</a:t>
            </a:r>
            <a:endParaRPr/>
          </a:p>
        </p:txBody>
      </p:sp>
      <p:pic>
        <p:nvPicPr>
          <p:cNvPr id="378" name="Google Shape;378;g78e13297c9_4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1958050"/>
            <a:ext cx="4721100" cy="4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78e13297c9_4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013" y="2627800"/>
            <a:ext cx="50196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d645d9d4_0_20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Function</a:t>
            </a:r>
            <a:endParaRPr/>
          </a:p>
        </p:txBody>
      </p:sp>
      <p:pic>
        <p:nvPicPr>
          <p:cNvPr id="386" name="Google Shape;386;g78d645d9d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62900"/>
            <a:ext cx="11772901" cy="2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78d645d9d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4176700"/>
            <a:ext cx="8772525" cy="20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78d645d9d4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4525" y="4176700"/>
            <a:ext cx="25411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8d645d9d4_0_47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Rules</a:t>
            </a:r>
            <a:endParaRPr/>
          </a:p>
        </p:txBody>
      </p:sp>
      <p:pic>
        <p:nvPicPr>
          <p:cNvPr id="395" name="Google Shape;395;g78d645d9d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81000"/>
            <a:ext cx="11115302" cy="2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78d645d9d4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14725"/>
            <a:ext cx="8953585" cy="3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78d645d9d4_0_47"/>
          <p:cNvSpPr txBox="1"/>
          <p:nvPr/>
        </p:nvSpPr>
        <p:spPr>
          <a:xfrm>
            <a:off x="9467850" y="3443300"/>
            <a:ext cx="21432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parameters for the ‘Start’ rule were: 0 0 ? * 6 *. The first 0 is minutes, second 0 is hours, the question mark means that it is not executed on a specific day, the * is any day in the month, the 6 means Friday, and the last * means any year.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8d645d9d4_0_26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IAM User</a:t>
            </a:r>
            <a:endParaRPr/>
          </a:p>
        </p:txBody>
      </p:sp>
      <p:sp>
        <p:nvSpPr>
          <p:cNvPr id="404" name="Google Shape;404;g78d645d9d4_0_26"/>
          <p:cNvSpPr txBox="1"/>
          <p:nvPr>
            <p:ph idx="1" type="body"/>
          </p:nvPr>
        </p:nvSpPr>
        <p:spPr>
          <a:xfrm>
            <a:off x="913800" y="1924050"/>
            <a:ext cx="10353900" cy="20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it creates:</a:t>
            </a:r>
            <a:endParaRPr/>
          </a:p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Multiple users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CIT 480 Group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Group Policy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Encrypted</a:t>
            </a:r>
            <a:r>
              <a:rPr lang="en-US"/>
              <a:t> Passwords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78d645d9d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425" y="686700"/>
            <a:ext cx="3329899" cy="3060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78d645d9d4_0_26"/>
          <p:cNvSpPr txBox="1"/>
          <p:nvPr>
            <p:ph idx="1" type="body"/>
          </p:nvPr>
        </p:nvSpPr>
        <p:spPr>
          <a:xfrm>
            <a:off x="1465900" y="3638000"/>
            <a:ext cx="10353900" cy="20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ts val="1260"/>
              <a:buAutoNum type="arabicPeriod"/>
            </a:pPr>
            <a:r>
              <a:rPr lang="en-US"/>
              <a:t>Create Keybase Account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-US"/>
              <a:t>Add pgp key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-US"/>
              <a:t>Include pgp key in IAM_User.tf file for each user.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-US"/>
              <a:t>Send Encrypted passwords to the users.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-US"/>
              <a:t>User runs command “echo “&lt;encrypted password&gt;” | base64 --decode | keybase pgp decrypt”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c16c0a28_1_0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Web Application</a:t>
            </a:r>
            <a:endParaRPr/>
          </a:p>
        </p:txBody>
      </p:sp>
      <p:sp>
        <p:nvSpPr>
          <p:cNvPr id="413" name="Google Shape;413;g6fc16c0a28_1_0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</a:pPr>
            <a:r>
              <a:rPr lang="en-US"/>
              <a:t>Create a typing test website: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Index.html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Website structure (Header, Body, Footer)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Script.js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Running a stopwatch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Compare typed data with origin text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Start/stop session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Event listeners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Style.css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Website font and color modifications</a:t>
            </a:r>
            <a:endParaRPr/>
          </a:p>
        </p:txBody>
      </p:sp>
      <p:pic>
        <p:nvPicPr>
          <p:cNvPr id="414" name="Google Shape;414;g6fc16c0a2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943100"/>
            <a:ext cx="4180575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8d645d9d4_0_32"/>
          <p:cNvSpPr txBox="1"/>
          <p:nvPr>
            <p:ph type="title"/>
          </p:nvPr>
        </p:nvSpPr>
        <p:spPr>
          <a:xfrm>
            <a:off x="919045" y="351175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What Went Wrong!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1" name="Google Shape;421;g78d645d9d4_0_32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60"/>
              <a:buChar char="-"/>
            </a:pPr>
            <a:r>
              <a:rPr lang="en-US">
                <a:solidFill>
                  <a:srgbClr val="FFFFFF"/>
                </a:solidFill>
              </a:rPr>
              <a:t>s3 Buckets:  Kept receiving  previous backend Error:</a:t>
            </a:r>
            <a:endParaRPr>
              <a:solidFill>
                <a:srgbClr val="FFFFFF"/>
              </a:solidFill>
            </a:endParaRPr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Ended up running “rm -rf .terraform” and then “terraform init”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EC2’s were being created with the default VPC even when referencing the subnet_id of the VPC’s we were creating.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Ansible seems to be installing LAMP on bastion instead of EC2s (Proxycommand?)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"/>
          <p:cNvSpPr txBox="1"/>
          <p:nvPr>
            <p:ph type="title"/>
          </p:nvPr>
        </p:nvSpPr>
        <p:spPr>
          <a:xfrm>
            <a:off x="913794" y="161488"/>
            <a:ext cx="10353900" cy="784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-US" sz="7200"/>
              <a:t>Topics</a:t>
            </a:r>
            <a:endParaRPr sz="7200"/>
          </a:p>
        </p:txBody>
      </p:sp>
      <p:sp>
        <p:nvSpPr>
          <p:cNvPr id="294" name="Google Shape;294;p2"/>
          <p:cNvSpPr txBox="1"/>
          <p:nvPr/>
        </p:nvSpPr>
        <p:spPr>
          <a:xfrm>
            <a:off x="2047875" y="1487400"/>
            <a:ext cx="7958100" cy="48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EC2 Instances</a:t>
            </a:r>
            <a:endParaRPr sz="36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VPC</a:t>
            </a:r>
            <a:endParaRPr sz="36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Ansible Playbook</a:t>
            </a:r>
            <a:endParaRPr sz="36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Lambda Function</a:t>
            </a:r>
            <a:endParaRPr sz="36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IAM User</a:t>
            </a:r>
            <a:endParaRPr sz="36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Lustria"/>
                <a:ea typeface="Lustria"/>
                <a:cs typeface="Lustria"/>
                <a:sym typeface="Lustria"/>
              </a:rPr>
              <a:t>What went wrong!</a:t>
            </a:r>
            <a:endParaRPr sz="3600">
              <a:solidFill>
                <a:srgbClr val="FF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8e13297c9_4_158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Diagram</a:t>
            </a:r>
            <a:endParaRPr/>
          </a:p>
        </p:txBody>
      </p:sp>
      <p:pic>
        <p:nvPicPr>
          <p:cNvPr id="301" name="Google Shape;301;g78e13297c9_4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225" y="1333075"/>
            <a:ext cx="8569451" cy="48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8e13297c9_10_0"/>
          <p:cNvSpPr txBox="1"/>
          <p:nvPr>
            <p:ph type="title"/>
          </p:nvPr>
        </p:nvSpPr>
        <p:spPr>
          <a:xfrm>
            <a:off x="919045" y="40475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EC2 Instances</a:t>
            </a:r>
            <a:endParaRPr/>
          </a:p>
        </p:txBody>
      </p:sp>
      <p:pic>
        <p:nvPicPr>
          <p:cNvPr id="308" name="Google Shape;308;g78e13297c9_1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82" y="1597313"/>
            <a:ext cx="3386924" cy="33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78e13297c9_10_0"/>
          <p:cNvSpPr txBox="1"/>
          <p:nvPr/>
        </p:nvSpPr>
        <p:spPr>
          <a:xfrm>
            <a:off x="813525" y="1188725"/>
            <a:ext cx="338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Bastion Host and its Security Group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310" name="Google Shape;310;g78e13297c9_1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975" y="1597325"/>
            <a:ext cx="3798213" cy="3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78e13297c9_1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050" y="1597325"/>
            <a:ext cx="3033900" cy="33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78e13297c9_10_0"/>
          <p:cNvSpPr txBox="1"/>
          <p:nvPr/>
        </p:nvSpPr>
        <p:spPr>
          <a:xfrm>
            <a:off x="4303975" y="1188725"/>
            <a:ext cx="3798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Web Servers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3" name="Google Shape;313;g78e13297c9_10_0"/>
          <p:cNvSpPr txBox="1"/>
          <p:nvPr/>
        </p:nvSpPr>
        <p:spPr>
          <a:xfrm>
            <a:off x="8239050" y="1188575"/>
            <a:ext cx="303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Web Server Security Group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8e13297c9_10_11"/>
          <p:cNvSpPr txBox="1"/>
          <p:nvPr>
            <p:ph type="title"/>
          </p:nvPr>
        </p:nvSpPr>
        <p:spPr>
          <a:xfrm>
            <a:off x="889950" y="146600"/>
            <a:ext cx="104121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S3 Bucket</a:t>
            </a:r>
            <a:endParaRPr/>
          </a:p>
        </p:txBody>
      </p:sp>
      <p:pic>
        <p:nvPicPr>
          <p:cNvPr id="320" name="Google Shape;320;g78e13297c9_1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2" y="1660150"/>
            <a:ext cx="3648075" cy="26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8e13297c9_1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579" y="1660154"/>
            <a:ext cx="3700132" cy="26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8e13297c9_1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775" y="1660150"/>
            <a:ext cx="4133700" cy="2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78e13297c9_10_11"/>
          <p:cNvSpPr txBox="1"/>
          <p:nvPr/>
        </p:nvSpPr>
        <p:spPr>
          <a:xfrm>
            <a:off x="185450" y="1299850"/>
            <a:ext cx="3648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S3 Bucket Reference Block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24" name="Google Shape;324;g78e13297c9_10_11"/>
          <p:cNvSpPr txBox="1"/>
          <p:nvPr/>
        </p:nvSpPr>
        <p:spPr>
          <a:xfrm>
            <a:off x="3987525" y="1299850"/>
            <a:ext cx="370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S3 Bucket Container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25" name="Google Shape;325;g78e13297c9_10_11"/>
          <p:cNvSpPr txBox="1"/>
          <p:nvPr/>
        </p:nvSpPr>
        <p:spPr>
          <a:xfrm>
            <a:off x="7841925" y="1299925"/>
            <a:ext cx="4133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Dynamodb Table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e13297c9_10_22"/>
          <p:cNvSpPr txBox="1"/>
          <p:nvPr>
            <p:ph type="title"/>
          </p:nvPr>
        </p:nvSpPr>
        <p:spPr>
          <a:xfrm>
            <a:off x="919045" y="335275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Elastic Load Balancer and ACM Certificate</a:t>
            </a:r>
            <a:endParaRPr/>
          </a:p>
        </p:txBody>
      </p:sp>
      <p:pic>
        <p:nvPicPr>
          <p:cNvPr id="332" name="Google Shape;332;g78e13297c9_1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00" y="2057525"/>
            <a:ext cx="6436050" cy="170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78e13297c9_1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000" y="2057525"/>
            <a:ext cx="4566774" cy="315593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78e13297c9_10_22"/>
          <p:cNvSpPr txBox="1"/>
          <p:nvPr/>
        </p:nvSpPr>
        <p:spPr>
          <a:xfrm>
            <a:off x="7208000" y="1592575"/>
            <a:ext cx="4566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Classic Load Balancer 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35" name="Google Shape;335;g78e13297c9_10_22"/>
          <p:cNvSpPr txBox="1"/>
          <p:nvPr/>
        </p:nvSpPr>
        <p:spPr>
          <a:xfrm>
            <a:off x="403025" y="1592650"/>
            <a:ext cx="6436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ACM Certificate</a:t>
            </a:r>
            <a:endParaRPr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e13297c9_3_0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VPC</a:t>
            </a:r>
            <a:endParaRPr/>
          </a:p>
        </p:txBody>
      </p:sp>
      <p:sp>
        <p:nvSpPr>
          <p:cNvPr id="342" name="Google Shape;342;g78e13297c9_3_0"/>
          <p:cNvSpPr txBox="1"/>
          <p:nvPr>
            <p:ph idx="1" type="body"/>
          </p:nvPr>
        </p:nvSpPr>
        <p:spPr>
          <a:xfrm>
            <a:off x="5174325" y="4682175"/>
            <a:ext cx="6658800" cy="146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Virtual Private Cloud.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Internet Gateway.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Creating public and private subnets.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Count and index.</a:t>
            </a:r>
            <a:endParaRPr/>
          </a:p>
        </p:txBody>
      </p:sp>
      <p:pic>
        <p:nvPicPr>
          <p:cNvPr id="343" name="Google Shape;343;g78e13297c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" y="1197600"/>
            <a:ext cx="5069075" cy="427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78e13297c9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075" y="1197600"/>
            <a:ext cx="5694251" cy="32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8e13297c9_3_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Tables</a:t>
            </a:r>
            <a:endParaRPr/>
          </a:p>
        </p:txBody>
      </p:sp>
      <p:sp>
        <p:nvSpPr>
          <p:cNvPr id="351" name="Google Shape;351;g78e13297c9_3_8"/>
          <p:cNvSpPr txBox="1"/>
          <p:nvPr>
            <p:ph idx="1" type="body"/>
          </p:nvPr>
        </p:nvSpPr>
        <p:spPr>
          <a:xfrm>
            <a:off x="6140575" y="4399375"/>
            <a:ext cx="6029400" cy="175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Public and private route tables.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Public and private subnet association using count + index.</a:t>
            </a:r>
            <a:endParaRPr/>
          </a:p>
        </p:txBody>
      </p:sp>
      <p:pic>
        <p:nvPicPr>
          <p:cNvPr id="352" name="Google Shape;352;g78e13297c9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866900"/>
            <a:ext cx="602932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78e13297c9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575" y="1866910"/>
            <a:ext cx="6029400" cy="241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8e13297c9_4_0"/>
          <p:cNvSpPr txBox="1"/>
          <p:nvPr>
            <p:ph type="title"/>
          </p:nvPr>
        </p:nvSpPr>
        <p:spPr>
          <a:xfrm>
            <a:off x="913795" y="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Ansible </a:t>
            </a:r>
            <a:endParaRPr/>
          </a:p>
        </p:txBody>
      </p:sp>
      <p:sp>
        <p:nvSpPr>
          <p:cNvPr id="360" name="Google Shape;360;g78e13297c9_4_0"/>
          <p:cNvSpPr txBox="1"/>
          <p:nvPr>
            <p:ph idx="1" type="body"/>
          </p:nvPr>
        </p:nvSpPr>
        <p:spPr>
          <a:xfrm>
            <a:off x="-92705" y="10995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1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Folder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Ansible</a:t>
            </a:r>
            <a:endParaRPr/>
          </a:p>
          <a:p>
            <a:pPr indent="-30861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fail2ban.yml</a:t>
            </a:r>
            <a:endParaRPr/>
          </a:p>
          <a:p>
            <a:pPr indent="-30861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website.yml</a:t>
            </a:r>
            <a:endParaRPr/>
          </a:p>
          <a:p>
            <a:pPr indent="-30861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hosts</a:t>
            </a:r>
            <a:endParaRPr/>
          </a:p>
          <a:p>
            <a:pPr indent="-30861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roles</a:t>
            </a:r>
            <a:endParaRPr/>
          </a:p>
          <a:p>
            <a:pPr indent="-30861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apache2</a:t>
            </a:r>
            <a:endParaRPr/>
          </a:p>
          <a:p>
            <a:pPr indent="-30861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files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000-default.conf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index.html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script.js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style.css</a:t>
            </a:r>
            <a:endParaRPr/>
          </a:p>
          <a:p>
            <a:pPr indent="-30861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tasks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main.yml</a:t>
            </a:r>
            <a:endParaRPr/>
          </a:p>
          <a:p>
            <a:pPr indent="-30861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php-fpm</a:t>
            </a:r>
            <a:endParaRPr/>
          </a:p>
          <a:p>
            <a:pPr indent="-30861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files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www.conf</a:t>
            </a:r>
            <a:endParaRPr/>
          </a:p>
          <a:p>
            <a:pPr indent="-30861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tasks</a:t>
            </a:r>
            <a:endParaRPr/>
          </a:p>
          <a:p>
            <a:pPr indent="-308610" lvl="3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-US"/>
              <a:t>main.yml</a:t>
            </a:r>
            <a:endParaRPr/>
          </a:p>
        </p:txBody>
      </p:sp>
      <p:pic>
        <p:nvPicPr>
          <p:cNvPr id="361" name="Google Shape;361;g78e13297c9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375" y="2026975"/>
            <a:ext cx="8286173" cy="43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">
      <a:dk1>
        <a:srgbClr val="000000"/>
      </a:dk1>
      <a:lt1>
        <a:srgbClr val="FFFFFF"/>
      </a:lt1>
      <a:dk2>
        <a:srgbClr val="243941"/>
      </a:dk2>
      <a:lt2>
        <a:srgbClr val="E2E8E2"/>
      </a:lt2>
      <a:accent1>
        <a:srgbClr val="D433DD"/>
      </a:accent1>
      <a:accent2>
        <a:srgbClr val="8937D0"/>
      </a:accent2>
      <a:accent3>
        <a:srgbClr val="5C4AE1"/>
      </a:accent3>
      <a:accent4>
        <a:srgbClr val="2A5BCD"/>
      </a:accent4>
      <a:accent5>
        <a:srgbClr val="33ADDD"/>
      </a:accent5>
      <a:accent6>
        <a:srgbClr val="1EB5A1"/>
      </a:accent6>
      <a:hlink>
        <a:srgbClr val="3F86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">
      <a:dk1>
        <a:srgbClr val="000000"/>
      </a:dk1>
      <a:lt1>
        <a:srgbClr val="FFFFFF"/>
      </a:lt1>
      <a:dk2>
        <a:srgbClr val="243941"/>
      </a:dk2>
      <a:lt2>
        <a:srgbClr val="E2E8E2"/>
      </a:lt2>
      <a:accent1>
        <a:srgbClr val="D433DD"/>
      </a:accent1>
      <a:accent2>
        <a:srgbClr val="8937D0"/>
      </a:accent2>
      <a:accent3>
        <a:srgbClr val="5C4AE1"/>
      </a:accent3>
      <a:accent4>
        <a:srgbClr val="2A5BCD"/>
      </a:accent4>
      <a:accent5>
        <a:srgbClr val="33ADDD"/>
      </a:accent5>
      <a:accent6>
        <a:srgbClr val="1EB5A1"/>
      </a:accent6>
      <a:hlink>
        <a:srgbClr val="3F86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2019-11-02T05:16:19Z</dcterms:created>
  <dc:creator>Mark Lawton</dc:creator>
</cp:coreProperties>
</file>